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DM Sans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82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val Ben Shush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>
      <p:cViewPr varScale="1">
        <p:scale>
          <a:sx n="120" d="100"/>
          <a:sy n="120" d="100"/>
        </p:scale>
        <p:origin x="200" y="1024"/>
      </p:cViewPr>
      <p:guideLst>
        <p:guide orient="horz" pos="1620"/>
        <p:guide pos="2880"/>
        <p:guide pos="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486cc62b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486cc62b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a486cc62b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a486cc62b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486cc62b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a486cc62b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a7bfc258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a7bfc258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a486cc62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a486cc62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486cc62b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486cc62b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a486cc62b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a486cc62b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486cc62b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a486cc62b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486cc6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486cc6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a486cc62b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a486cc62b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486cc62b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a486cc62b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486cc62b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486cc62b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225" y="755275"/>
            <a:ext cx="4380477" cy="368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4" cstate="email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5307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5" cstate="email">
            <a:alphaModFix amt="52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710900"/>
            <a:ext cx="3438198" cy="24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 1">
  <p:cSld name="BLANK_1_1_1_1_1_1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 1 1">
  <p:cSld name="BLANK_1_1_1_1_1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 1 1 1">
  <p:cSld name="BLANK_1_1_1_1_1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 1 1 1 1">
  <p:cSld name="BLANK_1_1_1_1_1_1_1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 1 1 1 1 1">
  <p:cSld name="BLANK_1_1_1_1_1_1_1_1_1_1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">
  <p:cSld name="BLANK_1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">
  <p:cSld name="BLANK_1_1_1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">
  <p:cSld name="BLANK_1_1_1_1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 1 1">
  <p:cSld name="BLANK_1_1_1_1_1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1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/>
        </p:nvSpPr>
        <p:spPr>
          <a:xfrm>
            <a:off x="554961" y="755263"/>
            <a:ext cx="37359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Marketing calendar</a:t>
            </a:r>
            <a:endParaRPr sz="56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" name="Google Shape;55;p16"/>
          <p:cNvSpPr txBox="1"/>
          <p:nvPr/>
        </p:nvSpPr>
        <p:spPr>
          <a:xfrm>
            <a:off x="554961" y="2491382"/>
            <a:ext cx="3735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87B4FF"/>
                </a:solidFill>
                <a:latin typeface="DM Sans"/>
                <a:ea typeface="DM Sans"/>
                <a:cs typeface="DM Sans"/>
                <a:sym typeface="DM Sans"/>
              </a:rPr>
              <a:t>2023</a:t>
            </a:r>
            <a:endParaRPr sz="4000">
              <a:solidFill>
                <a:srgbClr val="87B4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3611425" y="1583900"/>
            <a:ext cx="6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85" name="Google Shape;185;p25"/>
          <p:cNvSpPr txBox="1"/>
          <p:nvPr/>
        </p:nvSpPr>
        <p:spPr>
          <a:xfrm>
            <a:off x="1331875" y="1984100"/>
            <a:ext cx="57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Labor Day (US)</a:t>
            </a:r>
            <a:endParaRPr sz="1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639625" y="1984050"/>
            <a:ext cx="57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International Literacy Day</a:t>
            </a:r>
            <a:endParaRPr sz="1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3073250" y="2597200"/>
            <a:ext cx="57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brightonSEO (UK) </a:t>
            </a:r>
            <a:endParaRPr sz="1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639625" y="2597200"/>
            <a:ext cx="57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Rosh Hashanah </a:t>
            </a:r>
            <a:endParaRPr sz="1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2479675" y="3182275"/>
            <a:ext cx="604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DMEXCO (Germany) </a:t>
            </a:r>
            <a:endParaRPr sz="1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3073250" y="3182275"/>
            <a:ext cx="57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International Day of Peace</a:t>
            </a:r>
            <a:endParaRPr sz="1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2479750" y="3792850"/>
            <a:ext cx="57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World Tourism Day</a:t>
            </a:r>
            <a:endParaRPr sz="1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903850" y="3792850"/>
            <a:ext cx="57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Content Marketing World (US) </a:t>
            </a:r>
            <a:endParaRPr sz="1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905775" y="2009425"/>
            <a:ext cx="57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Inbound Boston </a:t>
            </a:r>
            <a:endParaRPr sz="1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94" name="Google Shape;194;p25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95" name="Google Shape;195;p25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96" name="Google Shape;196;p25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755025" y="1390225"/>
            <a:ext cx="585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World Coffee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334939" y="1966225"/>
            <a:ext cx="5856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Indigenous Peoples’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Canadian Thanksgiving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916825" y="3204775"/>
            <a:ext cx="585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PI Live London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1916825" y="3791567"/>
            <a:ext cx="585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Halloween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07" name="Google Shape;207;p26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208" name="Google Shape;208;p26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209" name="Google Shape;209;p26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0" name="Google Shape;210;p26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755025" y="2603775"/>
            <a:ext cx="5784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Diwali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3050656" y="3189400"/>
            <a:ext cx="5784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Thanksgiving (US)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631156" y="3189300"/>
            <a:ext cx="5784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Cyber weekend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Black Friday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216606" y="3189300"/>
            <a:ext cx="5784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Small Business Saturday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1356250" y="3798714"/>
            <a:ext cx="5487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Cyber Monday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21" name="Google Shape;221;p27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222" name="Google Shape;222;p27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223" name="Google Shape;223;p27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3062175" y="1891175"/>
            <a:ext cx="578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Hanukkah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768300" y="3371475"/>
            <a:ext cx="578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Christmas Eve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347000" y="3408075"/>
            <a:ext cx="5475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Christmas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1923250" y="3408125"/>
            <a:ext cx="5787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Kwanzaa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Boxing Day (UK &amp; Aus)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768300" y="3883725"/>
            <a:ext cx="5787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New Year’s Eve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35" name="Google Shape;235;p28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236" name="Google Shape;236;p28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237" name="Google Shape;237;p28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8" name="Google Shape;238;p28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/>
        </p:nvSpPr>
        <p:spPr>
          <a:xfrm>
            <a:off x="1429550" y="1521175"/>
            <a:ext cx="3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7"/>
          <p:cNvSpPr txBox="1"/>
          <p:nvPr/>
        </p:nvSpPr>
        <p:spPr>
          <a:xfrm>
            <a:off x="757975" y="1395350"/>
            <a:ext cx="590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New Year’s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" name="Google Shape;62;p17"/>
          <p:cNvSpPr txBox="1"/>
          <p:nvPr/>
        </p:nvSpPr>
        <p:spPr>
          <a:xfrm>
            <a:off x="1919350" y="1395350"/>
            <a:ext cx="5766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Festival of Sleep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" name="Google Shape;63;p17"/>
          <p:cNvSpPr txBox="1"/>
          <p:nvPr/>
        </p:nvSpPr>
        <p:spPr>
          <a:xfrm>
            <a:off x="1341019" y="2610825"/>
            <a:ext cx="576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Martin Luther King Jr. Day</a:t>
            </a:r>
            <a:b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Blue Monday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" name="Google Shape;64;p17"/>
          <p:cNvSpPr txBox="1"/>
          <p:nvPr/>
        </p:nvSpPr>
        <p:spPr>
          <a:xfrm>
            <a:off x="755875" y="3197450"/>
            <a:ext cx="592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Chinese New Year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" name="Google Shape;65;p17"/>
          <p:cNvSpPr txBox="1"/>
          <p:nvPr/>
        </p:nvSpPr>
        <p:spPr>
          <a:xfrm>
            <a:off x="3059775" y="3197450"/>
            <a:ext cx="592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Australia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1903750" y="3773025"/>
            <a:ext cx="592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Backwards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>
            <a:off x="3058050" y="2006717"/>
            <a:ext cx="564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New York Fashion Week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72;p18"/>
          <p:cNvSpPr txBox="1"/>
          <p:nvPr/>
        </p:nvSpPr>
        <p:spPr>
          <a:xfrm>
            <a:off x="747950" y="2571750"/>
            <a:ext cx="5964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Super Bowl Sunday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18"/>
          <p:cNvSpPr txBox="1"/>
          <p:nvPr/>
        </p:nvSpPr>
        <p:spPr>
          <a:xfrm>
            <a:off x="1918900" y="2603775"/>
            <a:ext cx="564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Valentine’s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3659325" y="2681246"/>
            <a:ext cx="5646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Random Acts of Kindness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1343075" y="3963887"/>
            <a:ext cx="564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Ecommerce &amp; Omnichannel Retail Conference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6" name="Google Shape;76;p18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77" name="Google Shape;77;p18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78" name="Google Shape;78;p18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" name="Google Shape;79;p18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2479975" y="1383725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Affiliate World Dubai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World Compliment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3011550" y="1577800"/>
            <a:ext cx="6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87" name="Google Shape;87;p19"/>
          <p:cNvSpPr txBox="1"/>
          <p:nvPr/>
        </p:nvSpPr>
        <p:spPr>
          <a:xfrm>
            <a:off x="1325050" y="1970394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Digiday </a:t>
            </a:r>
            <a:b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Media Buying Summit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899950" y="1977450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ITB Berlin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2479825" y="1978025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International Women’s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1319950" y="2594050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Social Media Marketing World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2479975" y="2594050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ad:tech New Delhi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479825" y="3217525"/>
            <a:ext cx="579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64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Ramadan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d3con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899950" y="3217625"/>
            <a:ext cx="579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64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B2B Marketing Expo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319950" y="3780275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Digiday Publishing Summit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479975" y="3780275"/>
            <a:ext cx="579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Ad World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6" name="Google Shape;96;p19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97" name="Google Shape;97;p19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98" name="Google Shape;98;p19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9" name="Google Shape;99;p19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213250" y="1401625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DM Sans"/>
                <a:ea typeface="DM Sans"/>
                <a:cs typeface="DM Sans"/>
                <a:sym typeface="DM Sans"/>
              </a:rPr>
              <a:t>April Fool’s Day</a:t>
            </a:r>
            <a:endParaRPr sz="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758450" y="1896300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PI Live Miami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483625" y="1896325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Passover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744339" y="2398450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Easter Sunday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059650" y="2398450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Hero Conf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059650" y="2900600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Eid al-Fitr</a:t>
            </a:r>
            <a:b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brightonSEO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213250" y="2900600"/>
            <a:ext cx="60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DM Sans"/>
                <a:ea typeface="DM Sans"/>
                <a:cs typeface="DM Sans"/>
                <a:sym typeface="DM Sans"/>
              </a:rPr>
              <a:t>Earth Day</a:t>
            </a:r>
            <a:endParaRPr sz="5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12" name="Google Shape;112;p20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13" name="Google Shape;113;p20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746300" y="2571750"/>
            <a:ext cx="569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DM Sans"/>
                <a:ea typeface="DM Sans"/>
                <a:cs typeface="DM Sans"/>
                <a:sym typeface="DM Sans"/>
              </a:rPr>
              <a:t>Mother’s Day (US)</a:t>
            </a:r>
            <a:endParaRPr sz="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064175" y="2032275"/>
            <a:ext cx="569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DM Sans"/>
                <a:ea typeface="DM Sans"/>
                <a:cs typeface="DM Sans"/>
                <a:sym typeface="DM Sans"/>
              </a:rPr>
              <a:t>Eat What You Want Day</a:t>
            </a:r>
            <a:endParaRPr sz="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34225" y="3269133"/>
            <a:ext cx="6336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91425" rIns="64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Gartner Mrkting Symposium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Digiday Mrkting Summit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1313525" y="3823150"/>
            <a:ext cx="6336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DM Sans"/>
                <a:ea typeface="DM Sans"/>
                <a:cs typeface="DM Sans"/>
                <a:sym typeface="DM Sans"/>
              </a:rPr>
              <a:t>Memorial Day</a:t>
            </a:r>
            <a:endParaRPr sz="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1905075" y="2628550"/>
            <a:ext cx="569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Advertising Week London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494475" y="3794499"/>
            <a:ext cx="5697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Glossy Future of Fashion &amp; Luxury Summit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7" name="Google Shape;127;p21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28" name="Google Shape;128;p21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29" name="Google Shape;129;p21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3075400" y="1404325"/>
            <a:ext cx="558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NBA Finals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236450" y="1404250"/>
            <a:ext cx="558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National Doughnut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780875" y="3195225"/>
            <a:ext cx="5586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Father’s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1343050" y="3195225"/>
            <a:ext cx="5586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Juneteenth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476575" y="3195225"/>
            <a:ext cx="5988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Digital Marketing World Forum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075400" y="3195225"/>
            <a:ext cx="5586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Growth Marketing Summit, Berlin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3637650" y="3792600"/>
            <a:ext cx="5988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Social Media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476600" y="3792600"/>
            <a:ext cx="5988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Eid al-Adha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45" name="Google Shape;145;p22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46" name="Google Shape;146;p22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4219300" y="1383175"/>
            <a:ext cx="58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Canada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Tour de France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1927725" y="1891075"/>
            <a:ext cx="556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64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Independence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483800" y="1879850"/>
            <a:ext cx="58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Workaholics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348150" y="1890950"/>
            <a:ext cx="556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Wimbledon Tennis Championships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317850" y="2893450"/>
            <a:ext cx="5865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World Emoji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1348150" y="3884850"/>
            <a:ext cx="55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Affiliate Summit East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59" name="Google Shape;159;p23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60" name="Google Shape;160;p23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61" name="Google Shape;161;p23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3024325" y="1583900"/>
            <a:ext cx="6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highlight>
                <a:srgbClr val="CFE2F3"/>
              </a:highlight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230825" y="1389450"/>
            <a:ext cx="5751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International Beer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325050" y="1984100"/>
            <a:ext cx="575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MozCon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2484575" y="1977150"/>
            <a:ext cx="5751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Book Lovers Day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3058825" y="2594950"/>
            <a:ext cx="575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National Non-Profit Day (US)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749925" y="3179750"/>
            <a:ext cx="575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rPr>
              <a:t>FIFA Women’s World Cup Final</a:t>
            </a:r>
            <a:endParaRPr sz="500">
              <a:solidFill>
                <a:srgbClr val="0925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3058825" y="3781650"/>
            <a:ext cx="575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rPr>
              <a:t>DigiMarCon UK </a:t>
            </a:r>
            <a:endParaRPr sz="500">
              <a:solidFill>
                <a:srgbClr val="195A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75" name="Google Shape;175;p24"/>
          <p:cNvGrpSpPr/>
          <p:nvPr/>
        </p:nvGrpSpPr>
        <p:grpSpPr>
          <a:xfrm>
            <a:off x="3137350" y="4407869"/>
            <a:ext cx="1668517" cy="195000"/>
            <a:chOff x="3137350" y="4407869"/>
            <a:chExt cx="1668517" cy="195000"/>
          </a:xfrm>
        </p:grpSpPr>
        <p:sp>
          <p:nvSpPr>
            <p:cNvPr id="176" name="Google Shape;176;p24"/>
            <p:cNvSpPr/>
            <p:nvPr/>
          </p:nvSpPr>
          <p:spPr>
            <a:xfrm>
              <a:off x="3137350" y="4473567"/>
              <a:ext cx="63600" cy="6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3256231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92540"/>
                  </a:solidFill>
                  <a:latin typeface="DM Sans"/>
                  <a:ea typeface="DM Sans"/>
                  <a:cs typeface="DM Sans"/>
                  <a:sym typeface="DM Sans"/>
                </a:rPr>
                <a:t>Single Day Event</a:t>
              </a:r>
              <a:endParaRPr sz="600">
                <a:solidFill>
                  <a:srgbClr val="09254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8" name="Google Shape;178;p24"/>
            <p:cNvSpPr txBox="1"/>
            <p:nvPr/>
          </p:nvSpPr>
          <p:spPr>
            <a:xfrm>
              <a:off x="4116767" y="4407869"/>
              <a:ext cx="6891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195AFE"/>
                  </a:solidFill>
                  <a:latin typeface="DM Sans"/>
                  <a:ea typeface="DM Sans"/>
                  <a:cs typeface="DM Sans"/>
                  <a:sym typeface="DM Sans"/>
                </a:rPr>
                <a:t>Multiple Day Event</a:t>
              </a:r>
              <a:endParaRPr sz="600">
                <a:solidFill>
                  <a:srgbClr val="195AF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999250" y="4473567"/>
              <a:ext cx="63600" cy="63600"/>
            </a:xfrm>
            <a:prstGeom prst="ellipse">
              <a:avLst/>
            </a:prstGeom>
            <a:solidFill>
              <a:srgbClr val="195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254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Macintosh PowerPoint</Application>
  <PresentationFormat>On-screen Show (16:9)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DM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Chloe Dougherty</cp:lastModifiedBy>
  <cp:revision>1</cp:revision>
  <dcterms:modified xsi:type="dcterms:W3CDTF">2022-12-14T15:26:53Z</dcterms:modified>
</cp:coreProperties>
</file>